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2.jpeg" ContentType="image/jpeg"/>
  <Override PartName="/ppt/media/image3.jpeg" ContentType="image/jpeg"/>
  <Override PartName="/ppt/media/image5.jpeg" ContentType="image/jpeg"/>
  <Override PartName="/ppt/media/image6.jpeg" ContentType="image/jpeg"/>
  <Override PartName="/ppt/media/image4.png" ContentType="image/png"/>
  <Override PartName="/ppt/media/image7.jpeg" ContentType="image/jpeg"/>
  <Override PartName="/ppt/media/image8.jpeg" ContentType="image/jpeg"/>
  <Override PartName="/ppt/media/image1.jpeg" ContentType="image/jpeg"/>
  <Override PartName="/ppt/media/image9.png" ContentType="image/png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5.xml.rels" ContentType="application/vnd.openxmlformats-package.relationships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fmla="val 3600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3" name="CustomShape 4"/>
          <p:cNvSpPr/>
          <p:nvPr/>
        </p:nvSpPr>
        <p:spPr>
          <a:xfrm>
            <a:off x="65160" y="69840"/>
            <a:ext cx="9012960" cy="6691680"/>
          </a:xfrm>
          <a:prstGeom prst="roundRect">
            <a:avLst>
              <a:gd fmla="val 3600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1295280" y="3200400"/>
            <a:ext cx="6400440" cy="15998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Pulse para editar los formatos del texto del esquema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Segundo nivel del esquema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Tercer nivel del esquema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Cuarto nivel del esquema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Séptimo nivel del esquema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s-UY" sz="2600">
                <a:solidFill>
                  <a:srgbClr val="696464"/>
                </a:solidFill>
                <a:latin typeface="Perpetua"/>
              </a:rPr>
              <a:t>Octavo nivel del esquema</a:t>
            </a:r>
            <a:endParaRPr/>
          </a:p>
          <a:p>
            <a:r>
              <a:rPr lang="es-UY" sz="2600">
                <a:solidFill>
                  <a:srgbClr val="696464"/>
                </a:solidFill>
                <a:latin typeface="Perpetua"/>
              </a:rPr>
              <a:t>Noveno nivel del esquemaHaga clic para modificar el estilo de subtítulo del patrón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s-UY" sz="1400">
                <a:solidFill>
                  <a:srgbClr val="696464"/>
                </a:solidFill>
                <a:latin typeface="Perpetua"/>
              </a:rPr>
              <a:t>21/11/14</a:t>
            </a:r>
            <a:endParaRPr/>
          </a:p>
        </p:txBody>
      </p:sp>
      <p:sp>
        <p:nvSpPr>
          <p:cNvPr id="6" name="TextShape 7"/>
          <p:cNvSpPr txBox="1"/>
          <p:nvPr/>
        </p:nvSpPr>
        <p:spPr>
          <a:xfrm>
            <a:off x="914400" y="6172200"/>
            <a:ext cx="3962160" cy="456840"/>
          </a:xfrm>
          <a:prstGeom prst="rect">
            <a:avLst/>
          </a:prstGeom>
        </p:spPr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146160" y="6210360"/>
            <a:ext cx="456840" cy="456840"/>
          </a:xfrm>
          <a:prstGeom prst="rect">
            <a:avLst/>
          </a:prstGeom>
        </p:spPr>
        <p:txBody>
          <a:bodyPr bIns="0" lIns="0" rIns="0" tIns="0"/>
          <a:p>
            <a:fld id="{6141C181-11A1-4131-81D1-E17121F1B111}" type="slidenum">
              <a:rPr lang="es-UY" sz="1400">
                <a:solidFill>
                  <a:srgbClr val="ffffff"/>
                </a:solidFill>
                <a:latin typeface="Franklin Gothic Book"/>
              </a:rPr>
              <a:t>&lt;número&gt;</a:t>
            </a:fld>
            <a:endParaRPr/>
          </a:p>
        </p:txBody>
      </p:sp>
      <p:sp>
        <p:nvSpPr>
          <p:cNvPr id="8" name="CustomShape 9"/>
          <p:cNvSpPr/>
          <p:nvPr/>
        </p:nvSpPr>
        <p:spPr>
          <a:xfrm>
            <a:off x="63000" y="1449360"/>
            <a:ext cx="9021240" cy="1527120"/>
          </a:xfrm>
          <a:prstGeom prst="rect">
            <a:avLst/>
          </a:prstGeom>
          <a:solidFill>
            <a:srgbClr val="d34817"/>
          </a:solidFill>
        </p:spPr>
      </p:sp>
      <p:sp>
        <p:nvSpPr>
          <p:cNvPr id="9" name="CustomShape 10"/>
          <p:cNvSpPr/>
          <p:nvPr/>
        </p:nvSpPr>
        <p:spPr>
          <a:xfrm>
            <a:off x="63000" y="1396800"/>
            <a:ext cx="9021240" cy="120240"/>
          </a:xfrm>
          <a:prstGeom prst="rect">
            <a:avLst/>
          </a:prstGeom>
          <a:solidFill>
            <a:srgbClr val="e5b1ab"/>
          </a:solidFill>
        </p:spPr>
      </p:sp>
      <p:sp>
        <p:nvSpPr>
          <p:cNvPr id="10" name="CustomShape 11"/>
          <p:cNvSpPr/>
          <p:nvPr/>
        </p:nvSpPr>
        <p:spPr>
          <a:xfrm>
            <a:off x="63000" y="2976480"/>
            <a:ext cx="9021240" cy="110160"/>
          </a:xfrm>
          <a:prstGeom prst="rect">
            <a:avLst/>
          </a:prstGeom>
          <a:solidFill>
            <a:srgbClr val="918485"/>
          </a:solidFill>
        </p:spPr>
      </p: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457200" y="1505880"/>
            <a:ext cx="8229240" cy="1469520"/>
          </a:xfrm>
          <a:prstGeom prst="rect">
            <a:avLst/>
          </a:prstGeom>
        </p:spPr>
        <p:txBody>
          <a:bodyPr anchor="ctr" bIns="45000" lIns="90000" rIns="90000" tIns="45000"/>
          <a:p>
            <a:r>
              <a:rPr lang="es-UY" sz="4000">
                <a:solidFill>
                  <a:srgbClr val="ffffff"/>
                </a:solidFill>
                <a:latin typeface="Franklin Gothic Book"/>
              </a:rPr>
              <a:t>Pulse para editar el formato del texto de títuloHaga clic para modificar el estilo de título del patrón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3" name="CustomShape 2"/>
          <p:cNvSpPr/>
          <p:nvPr/>
        </p:nvSpPr>
        <p:spPr>
          <a:xfrm>
            <a:off x="64080" y="69840"/>
            <a:ext cx="9012960" cy="6693120"/>
          </a:xfrm>
          <a:prstGeom prst="roundRect">
            <a:avLst>
              <a:gd fmla="val 3600" name="adj"/>
            </a:avLst>
          </a:prstGeom>
          <a:solidFill>
            <a:srgbClr val="ffffff"/>
          </a:solidFill>
          <a:ln w="6480">
            <a:solidFill>
              <a:srgbClr val="000000"/>
            </a:solidFill>
            <a:round/>
          </a:ln>
        </p:spPr>
      </p:sp>
      <p:sp>
        <p:nvSpPr>
          <p:cNvPr id="14" name="CustomShape 3"/>
          <p:cNvSpPr/>
          <p:nvPr/>
        </p:nvSpPr>
        <p:spPr>
          <a:xfrm>
            <a:off x="0" y="0"/>
            <a:ext cx="9143640" cy="6857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5" name="CustomShape 4"/>
          <p:cNvSpPr/>
          <p:nvPr/>
        </p:nvSpPr>
        <p:spPr>
          <a:xfrm>
            <a:off x="65160" y="69840"/>
            <a:ext cx="9012960" cy="6691680"/>
          </a:xfrm>
          <a:prstGeom prst="roundRect">
            <a:avLst>
              <a:gd fmla="val 3600" name="adj"/>
            </a:avLst>
          </a:prstGeom>
          <a:blipFill>
            <a:blip r:embed="rId2"/>
            <a:tile/>
          </a:blipFill>
          <a:ln w="6480">
            <a:solidFill>
              <a:srgbClr val="000000"/>
            </a:solidFill>
            <a:round/>
          </a:ln>
        </p:spPr>
      </p:sp>
      <p:sp>
        <p:nvSpPr>
          <p:cNvPr id="16" name="PlaceHolder 5"/>
          <p:cNvSpPr>
            <a:spLocks noGrp="1"/>
          </p:cNvSpPr>
          <p:nvPr>
            <p:ph type="title"/>
          </p:nvPr>
        </p:nvSpPr>
        <p:spPr>
          <a:xfrm>
            <a:off x="722160" y="952560"/>
            <a:ext cx="7772040" cy="1361880"/>
          </a:xfrm>
          <a:prstGeom prst="rect">
            <a:avLst/>
          </a:prstGeom>
        </p:spPr>
        <p:txBody>
          <a:bodyPr anchor="b" bIns="45000" lIns="90000" rIns="90000" tIns="45000"/>
          <a:p>
            <a:r>
              <a:rPr lang="es-UY" sz="4000">
                <a:solidFill>
                  <a:srgbClr val="696464"/>
                </a:solidFill>
                <a:latin typeface="Franklin Gothic Book"/>
              </a:rPr>
              <a:t>Pulse para editar el formato del texto de títuloHaga clic para modificar el estilo de título del patrón</a:t>
            </a:r>
            <a:endParaRPr/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722160" y="2548080"/>
            <a:ext cx="7772040" cy="133776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StarSymbol"/>
              <a:buChar char="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Pulse para editar los formatos del texto del esquema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Segundo nivel del esquema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Tercer nivel del esquema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Cuarto nivel del esquema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Quinto nivel del esquema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Sexto nivel del esquema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Séptimo nivel del esquema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s-UY" sz="2400">
                <a:solidFill>
                  <a:srgbClr val="8b8b8b"/>
                </a:solidFill>
                <a:latin typeface="Perpetua"/>
              </a:rPr>
              <a:t>Octavo nivel del esquema</a:t>
            </a:r>
            <a:endParaRPr/>
          </a:p>
          <a:p>
            <a:r>
              <a:rPr lang="es-UY" sz="2400">
                <a:solidFill>
                  <a:srgbClr val="8b8b8b"/>
                </a:solidFill>
                <a:latin typeface="Perpetua"/>
              </a:rPr>
              <a:t>Noveno nivel del esquemaHaga clic para modificar el estilo de texto del patrón</a:t>
            </a:r>
            <a:endParaRPr/>
          </a:p>
        </p:txBody>
      </p:sp>
      <p:sp>
        <p:nvSpPr>
          <p:cNvPr id="18" name="PlaceHolder 7"/>
          <p:cNvSpPr>
            <a:spLocks noGrp="1"/>
          </p:cNvSpPr>
          <p:nvPr>
            <p:ph type="dt"/>
          </p:nvPr>
        </p:nvSpPr>
        <p:spPr>
          <a:xfrm>
            <a:off x="6172200" y="6191280"/>
            <a:ext cx="2476080" cy="4759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s-UY" sz="1400">
                <a:solidFill>
                  <a:srgbClr val="696464"/>
                </a:solidFill>
                <a:latin typeface="Perpetua"/>
              </a:rPr>
              <a:t>21/11/14</a:t>
            </a:r>
            <a:endParaRPr/>
          </a:p>
        </p:txBody>
      </p:sp>
      <p:sp>
        <p:nvSpPr>
          <p:cNvPr id="19" name="TextShape 8"/>
          <p:cNvSpPr txBox="1"/>
          <p:nvPr/>
        </p:nvSpPr>
        <p:spPr>
          <a:xfrm>
            <a:off x="800280" y="6172200"/>
            <a:ext cx="4000320" cy="456840"/>
          </a:xfrm>
          <a:prstGeom prst="rect">
            <a:avLst/>
          </a:prstGeom>
        </p:spPr>
      </p:sp>
      <p:sp>
        <p:nvSpPr>
          <p:cNvPr id="20" name="CustomShape 9"/>
          <p:cNvSpPr/>
          <p:nvPr/>
        </p:nvSpPr>
        <p:spPr>
          <a:xfrm>
            <a:off x="69480" y="2376360"/>
            <a:ext cx="9013320" cy="91800"/>
          </a:xfrm>
          <a:prstGeom prst="rect">
            <a:avLst/>
          </a:prstGeom>
          <a:solidFill>
            <a:srgbClr val="d34817"/>
          </a:solidFill>
        </p:spPr>
      </p:sp>
      <p:sp>
        <p:nvSpPr>
          <p:cNvPr id="21" name="CustomShape 10"/>
          <p:cNvSpPr/>
          <p:nvPr/>
        </p:nvSpPr>
        <p:spPr>
          <a:xfrm>
            <a:off x="69120" y="2341440"/>
            <a:ext cx="9013320" cy="45360"/>
          </a:xfrm>
          <a:prstGeom prst="rect">
            <a:avLst/>
          </a:prstGeom>
          <a:solidFill>
            <a:srgbClr val="e5b1ab"/>
          </a:solidFill>
        </p:spPr>
      </p:sp>
      <p:sp>
        <p:nvSpPr>
          <p:cNvPr id="22" name="CustomShape 11"/>
          <p:cNvSpPr/>
          <p:nvPr/>
        </p:nvSpPr>
        <p:spPr>
          <a:xfrm>
            <a:off x="68400" y="2468880"/>
            <a:ext cx="9014400" cy="45360"/>
          </a:xfrm>
          <a:prstGeom prst="rect">
            <a:avLst/>
          </a:prstGeom>
          <a:solidFill>
            <a:srgbClr val="918485"/>
          </a:solidFill>
        </p:spPr>
      </p:sp>
      <p:sp>
        <p:nvSpPr>
          <p:cNvPr id="23" name="PlaceHolder 12"/>
          <p:cNvSpPr>
            <a:spLocks noGrp="1"/>
          </p:cNvSpPr>
          <p:nvPr>
            <p:ph type="sldNum"/>
          </p:nvPr>
        </p:nvSpPr>
        <p:spPr>
          <a:xfrm>
            <a:off x="146160" y="6208920"/>
            <a:ext cx="456840" cy="456840"/>
          </a:xfrm>
          <a:prstGeom prst="rect">
            <a:avLst/>
          </a:prstGeom>
        </p:spPr>
        <p:txBody>
          <a:bodyPr bIns="45000" lIns="90000" rIns="90000" tIns="45000"/>
          <a:p>
            <a:fld id="{61B1E1D1-11B1-4171-B111-11C1B1012121}" type="slidenum">
              <a:rPr lang="es-UY" sz="1400">
                <a:solidFill>
                  <a:srgbClr val="ffffff"/>
                </a:solidFill>
                <a:latin typeface="Franklin Gothic Book"/>
              </a:rPr>
              <a:t>&lt;número&gt;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1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image" Target="../media/image9.pn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Shape 1"/>
          <p:cNvSpPr txBox="1"/>
          <p:nvPr/>
        </p:nvSpPr>
        <p:spPr>
          <a:xfrm>
            <a:off x="1295280" y="3200400"/>
            <a:ext cx="6400440" cy="461628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s-UY" sz="3600">
                <a:solidFill>
                  <a:srgbClr val="b99b9b"/>
                </a:solidFill>
                <a:latin typeface="Aharoni"/>
              </a:rPr>
              <a:t>Contenido: Las plantas</a:t>
            </a:r>
            <a:endParaRPr/>
          </a:p>
          <a:p>
            <a:pPr algn="ctr"/>
            <a:r>
              <a:rPr lang="es-UY" sz="3600">
                <a:solidFill>
                  <a:srgbClr val="b99b9b"/>
                </a:solidFill>
                <a:latin typeface="Aharoni"/>
              </a:rPr>
              <a:t>Actividad: Scratch</a:t>
            </a:r>
            <a:endParaRPr/>
          </a:p>
        </p:txBody>
      </p:sp>
      <p:sp>
        <p:nvSpPr>
          <p:cNvPr id="25" name="TextShape 2"/>
          <p:cNvSpPr txBox="1"/>
          <p:nvPr/>
        </p:nvSpPr>
        <p:spPr>
          <a:xfrm>
            <a:off x="457200" y="1505880"/>
            <a:ext cx="8229240" cy="146952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s-UY" sz="4000">
                <a:solidFill>
                  <a:srgbClr val="ffffff"/>
                </a:solidFill>
                <a:latin typeface="Franklin Gothic Book"/>
              </a:rPr>
              <a:t>3º año B</a:t>
            </a:r>
            <a:endParaRPr/>
          </a:p>
        </p:txBody>
      </p:sp>
      <p:pic>
        <p:nvPicPr>
          <p:cNvPr descr="" id="26" name="3 Imagen"/>
          <p:cNvPicPr/>
          <p:nvPr/>
        </p:nvPicPr>
        <p:blipFill>
          <a:blip r:embed="rId1"/>
          <a:stretch>
            <a:fillRect/>
          </a:stretch>
        </p:blipFill>
        <p:spPr>
          <a:xfrm>
            <a:off x="3857760" y="4500720"/>
            <a:ext cx="1618920" cy="150444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Shape 1"/>
          <p:cNvSpPr txBox="1"/>
          <p:nvPr/>
        </p:nvSpPr>
        <p:spPr>
          <a:xfrm>
            <a:off x="722160" y="2548080"/>
            <a:ext cx="7772040" cy="46162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s-UY" sz="3200">
                <a:solidFill>
                  <a:srgbClr val="8b8b8b"/>
                </a:solidFill>
              </a:rPr>
              <a:t>Las partes de la planta:</a:t>
            </a:r>
            <a:endParaRPr/>
          </a:p>
        </p:txBody>
      </p:sp>
      <p:pic>
        <p:nvPicPr>
          <p:cNvPr descr="" id="2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4644000" y="692640"/>
            <a:ext cx="4162680" cy="532836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Shape 1"/>
          <p:cNvSpPr txBox="1"/>
          <p:nvPr/>
        </p:nvSpPr>
        <p:spPr>
          <a:xfrm>
            <a:off x="857160" y="500040"/>
            <a:ext cx="7772040" cy="46162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s-UY" sz="3600">
                <a:solidFill>
                  <a:srgbClr val="b99b9b"/>
                </a:solidFill>
                <a:latin typeface="Aharoni"/>
              </a:rPr>
              <a:t>Scratch</a:t>
            </a:r>
            <a:endParaRPr/>
          </a:p>
        </p:txBody>
      </p:sp>
      <p:sp>
        <p:nvSpPr>
          <p:cNvPr id="30" name="CustomShape 2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sp>
        <p:nvSpPr>
          <p:cNvPr id="31" name="CustomShape 3"/>
          <p:cNvSpPr/>
          <p:nvPr/>
        </p:nvSpPr>
        <p:spPr>
          <a:xfrm>
            <a:off x="155520" y="-144360"/>
            <a:ext cx="304560" cy="304560"/>
          </a:xfrm>
          <a:prstGeom prst="rect">
            <a:avLst/>
          </a:prstGeom>
        </p:spPr>
      </p:sp>
      <p:pic>
        <p:nvPicPr>
          <p:cNvPr descr="" id="32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5220000" y="332640"/>
            <a:ext cx="3467160" cy="1991160"/>
          </a:xfrm>
          <a:prstGeom prst="rect">
            <a:avLst/>
          </a:prstGeom>
        </p:spPr>
      </p:pic>
      <p:sp>
        <p:nvSpPr>
          <p:cNvPr id="33" name="CustomShape 4"/>
          <p:cNvSpPr/>
          <p:nvPr/>
        </p:nvSpPr>
        <p:spPr>
          <a:xfrm>
            <a:off x="611640" y="2925000"/>
            <a:ext cx="7992360" cy="47829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s-UY" sz="2800">
                <a:solidFill>
                  <a:srgbClr val="000000"/>
                </a:solidFill>
                <a:latin typeface="Aparajita"/>
              </a:rPr>
              <a:t>Scratch es un lenguaje de programación que facilita crear historias interactivas, juegos y animaciones y compartir sus creaciones con otras personas en la Web.</a:t>
            </a:r>
            <a:endParaRPr/>
          </a:p>
          <a:p>
            <a:pPr algn="ctr"/>
            <a:r>
              <a:rPr lang="es-UY" sz="2800">
                <a:solidFill>
                  <a:srgbClr val="000000"/>
                </a:solidFill>
                <a:latin typeface="Aparajita"/>
              </a:rPr>
              <a:t>Esta aplicación, que forma parte del software de las XO ofrece posibilidades educativas a través de un entorno que hace que la programación sea más atractiva y accesible para todo aquel que se enfrente por primera vez a aprender a programar.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Shape 1"/>
          <p:cNvSpPr txBox="1"/>
          <p:nvPr/>
        </p:nvSpPr>
        <p:spPr>
          <a:xfrm>
            <a:off x="285840" y="642960"/>
            <a:ext cx="8857800" cy="12351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s-UY" sz="3600">
                <a:solidFill>
                  <a:srgbClr val="b99b9b"/>
                </a:solidFill>
                <a:latin typeface="Aharoni"/>
              </a:rPr>
              <a:t>Conocemos las posibilidades del Programa</a:t>
            </a:r>
            <a:endParaRPr/>
          </a:p>
        </p:txBody>
      </p:sp>
      <p:pic>
        <p:nvPicPr>
          <p:cNvPr descr="" id="3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000080" y="2786040"/>
            <a:ext cx="2785680" cy="3714480"/>
          </a:xfrm>
          <a:prstGeom prst="rect">
            <a:avLst/>
          </a:prstGeom>
        </p:spPr>
      </p:pic>
      <p:pic>
        <p:nvPicPr>
          <p:cNvPr descr="" id="3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143680" y="2928960"/>
            <a:ext cx="2571480" cy="3428640"/>
          </a:xfrm>
          <a:prstGeom prst="rect">
            <a:avLst/>
          </a:prstGeom>
        </p:spPr>
      </p:pic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7" name="Picture 3"/>
          <p:cNvPicPr/>
          <p:nvPr/>
        </p:nvPicPr>
        <p:blipFill>
          <a:blip r:embed="rId1">
            <a:lum bright="20000"/>
          </a:blip>
          <a:stretch>
            <a:fillRect/>
          </a:stretch>
        </p:blipFill>
        <p:spPr>
          <a:xfrm>
            <a:off x="251640" y="2637000"/>
            <a:ext cx="3500280" cy="2625120"/>
          </a:xfrm>
          <a:prstGeom prst="rect">
            <a:avLst/>
          </a:prstGeom>
        </p:spPr>
      </p:pic>
      <p:pic>
        <p:nvPicPr>
          <p:cNvPr descr="" id="38" name="Picture 5"/>
          <p:cNvPicPr/>
          <p:nvPr/>
        </p:nvPicPr>
        <p:blipFill>
          <a:blip r:embed="rId2">
            <a:lum bright="20000"/>
          </a:blip>
          <a:stretch>
            <a:fillRect/>
          </a:stretch>
        </p:blipFill>
        <p:spPr>
          <a:xfrm>
            <a:off x="5580000" y="4077000"/>
            <a:ext cx="3285720" cy="2464200"/>
          </a:xfrm>
          <a:prstGeom prst="rect">
            <a:avLst/>
          </a:prstGeom>
        </p:spPr>
      </p:pic>
      <p:sp>
        <p:nvSpPr>
          <p:cNvPr id="39" name="TextShape 1"/>
          <p:cNvSpPr txBox="1"/>
          <p:nvPr/>
        </p:nvSpPr>
        <p:spPr>
          <a:xfrm>
            <a:off x="611640" y="548640"/>
            <a:ext cx="7632360" cy="123516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s-UY" sz="3600">
                <a:solidFill>
                  <a:srgbClr val="b99b9b"/>
                </a:solidFill>
                <a:latin typeface="Aharoni"/>
              </a:rPr>
              <a:t>	</a:t>
            </a:r>
            <a:r>
              <a:rPr lang="es-UY" sz="3600">
                <a:solidFill>
                  <a:srgbClr val="b99b9b"/>
                </a:solidFill>
                <a:latin typeface="Aharoni"/>
              </a:rPr>
              <a:t>Elaboración de la animación</a:t>
            </a:r>
            <a:endParaRPr/>
          </a:p>
        </p:txBody>
      </p:sp>
      <p:pic>
        <p:nvPicPr>
          <p:cNvPr descr="" id="40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3924000" y="3285000"/>
            <a:ext cx="1657080" cy="190476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